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7" r:id="rId3"/>
    <p:sldId id="260" r:id="rId4"/>
    <p:sldId id="262" r:id="rId5"/>
    <p:sldId id="263" r:id="rId6"/>
    <p:sldId id="264" r:id="rId7"/>
    <p:sldId id="265" r:id="rId8"/>
    <p:sldId id="266" r:id="rId9"/>
    <p:sldId id="267" r:id="rId10"/>
  </p:sldIdLst>
  <p:sldSz cx="12192000" cy="6858000"/>
  <p:notesSz cx="10021888" cy="6888163"/>
  <p:embeddedFontLst>
    <p:embeddedFont>
      <p:font typeface="ONE 모바일고딕 Title" panose="00000500000000000000" pitchFamily="2" charset="-127"/>
      <p:regular r:id="rId13"/>
    </p:embeddedFon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맑은 고딕" panose="020B0503020000020004" pitchFamily="50" charset="-127"/>
      <p:regular r:id="rId18"/>
      <p:bold r:id="rId19"/>
    </p:embeddedFont>
    <p:embeddedFont>
      <p:font typeface="ONE 모바일고딕 Bold" panose="00000800000000000000" pitchFamily="2" charset="-127"/>
      <p:bold r:id="rId20"/>
    </p:embeddedFont>
    <p:embeddedFont>
      <p:font typeface="G마켓 산스 Bold" panose="02000000000000000000" pitchFamily="50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933E4E-18B7-41B7-9FCE-16BF7D02E5C7}" v="38" dt="2023-11-13T13:56:39.585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138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DF933E4E-18B7-41B7-9FCE-16BF7D02E5C7}"/>
    <pc:docChg chg="undo custSel addSld delSld modSld">
      <pc:chgData name="Dongju kim" userId="a637c5ad9c8e7177" providerId="LiveId" clId="{DF933E4E-18B7-41B7-9FCE-16BF7D02E5C7}" dt="2023-11-13T13:58:51.243" v="242" actId="6549"/>
      <pc:docMkLst>
        <pc:docMk/>
      </pc:docMkLst>
      <pc:sldChg chg="modSp mod">
        <pc:chgData name="Dongju kim" userId="a637c5ad9c8e7177" providerId="LiveId" clId="{DF933E4E-18B7-41B7-9FCE-16BF7D02E5C7}" dt="2023-11-13T13:18:45.857" v="5" actId="6549"/>
        <pc:sldMkLst>
          <pc:docMk/>
          <pc:sldMk cId="3779494914" sldId="257"/>
        </pc:sldMkLst>
        <pc:spChg chg="mod">
          <ac:chgData name="Dongju kim" userId="a637c5ad9c8e7177" providerId="LiveId" clId="{DF933E4E-18B7-41B7-9FCE-16BF7D02E5C7}" dt="2023-11-13T13:18:36.1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8:18.475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8:45.857" v="5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DF933E4E-18B7-41B7-9FCE-16BF7D02E5C7}" dt="2023-11-13T13:19:02.495" v="7"/>
        <pc:sldMkLst>
          <pc:docMk/>
          <pc:sldMk cId="2795672102" sldId="260"/>
        </pc:sldMkLst>
        <pc:spChg chg="mod">
          <ac:chgData name="Dongju kim" userId="a637c5ad9c8e7177" providerId="LiveId" clId="{DF933E4E-18B7-41B7-9FCE-16BF7D02E5C7}" dt="2023-11-13T13:19:02.495" v="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F933E4E-18B7-41B7-9FCE-16BF7D02E5C7}" dt="2023-11-13T13:58:51.243" v="242" actId="6549"/>
        <pc:sldMkLst>
          <pc:docMk/>
          <pc:sldMk cId="1649304283" sldId="262"/>
        </pc:sldMkLst>
        <pc:spChg chg="mod">
          <ac:chgData name="Dongju kim" userId="a637c5ad9c8e7177" providerId="LiveId" clId="{DF933E4E-18B7-41B7-9FCE-16BF7D02E5C7}" dt="2023-11-13T13:19:56.236" v="11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9:44.922" v="9" actId="6549"/>
          <ac:spMkLst>
            <pc:docMk/>
            <pc:sldMk cId="1649304283" sldId="262"/>
            <ac:spMk id="3" creationId="{00000000-0000-0000-0000-000000000000}"/>
          </ac:spMkLst>
        </pc:spChg>
        <pc:spChg chg="mod ord">
          <ac:chgData name="Dongju kim" userId="a637c5ad9c8e7177" providerId="LiveId" clId="{DF933E4E-18B7-41B7-9FCE-16BF7D02E5C7}" dt="2023-11-13T13:58:51.243" v="242" actId="6549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0:34.146" v="34" actId="20577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20:29.992" v="18" actId="478"/>
          <ac:picMkLst>
            <pc:docMk/>
            <pc:sldMk cId="1649304283" sldId="262"/>
            <ac:picMk id="7" creationId="{FC776726-CC4E-C53E-4A64-3D4A4C05A63F}"/>
          </ac:picMkLst>
        </pc:picChg>
        <pc:picChg chg="add mod">
          <ac:chgData name="Dongju kim" userId="a637c5ad9c8e7177" providerId="LiveId" clId="{DF933E4E-18B7-41B7-9FCE-16BF7D02E5C7}" dt="2023-11-13T13:21:14.910" v="32" actId="1076"/>
          <ac:picMkLst>
            <pc:docMk/>
            <pc:sldMk cId="1649304283" sldId="262"/>
            <ac:picMk id="1026" creationId="{3850D17D-9F75-A726-17CA-8CA7DFB8F4A2}"/>
          </ac:picMkLst>
        </pc:picChg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854188704" sldId="286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261898380" sldId="287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3126020371" sldId="288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4176511570" sldId="289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3490796988" sldId="290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2382825967" sldId="292"/>
        </pc:sldMkLst>
      </pc:sldChg>
      <pc:sldChg chg="addSp delSp modSp mod">
        <pc:chgData name="Dongju kim" userId="a637c5ad9c8e7177" providerId="LiveId" clId="{DF933E4E-18B7-41B7-9FCE-16BF7D02E5C7}" dt="2023-11-13T13:54:17.954" v="174" actId="20577"/>
        <pc:sldMkLst>
          <pc:docMk/>
          <pc:sldMk cId="683449377" sldId="293"/>
        </pc:sldMkLst>
        <pc:spChg chg="mod">
          <ac:chgData name="Dongju kim" userId="a637c5ad9c8e7177" providerId="LiveId" clId="{DF933E4E-18B7-41B7-9FCE-16BF7D02E5C7}" dt="2023-11-13T13:42:58.161" v="66" actId="14100"/>
          <ac:spMkLst>
            <pc:docMk/>
            <pc:sldMk cId="683449377" sldId="293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42:41.216" v="59"/>
          <ac:spMkLst>
            <pc:docMk/>
            <pc:sldMk cId="683449377" sldId="293"/>
            <ac:spMk id="3" creationId="{00000000-0000-0000-0000-000000000000}"/>
          </ac:spMkLst>
        </pc:spChg>
        <pc:spChg chg="del">
          <ac:chgData name="Dongju kim" userId="a637c5ad9c8e7177" providerId="LiveId" clId="{DF933E4E-18B7-41B7-9FCE-16BF7D02E5C7}" dt="2023-11-13T13:43:05.306" v="67" actId="478"/>
          <ac:spMkLst>
            <pc:docMk/>
            <pc:sldMk cId="683449377" sldId="293"/>
            <ac:spMk id="4" creationId="{7E6BAECC-6240-DD2D-3828-DF6CC8D022D5}"/>
          </ac:spMkLst>
        </pc:spChg>
        <pc:spChg chg="del">
          <ac:chgData name="Dongju kim" userId="a637c5ad9c8e7177" providerId="LiveId" clId="{DF933E4E-18B7-41B7-9FCE-16BF7D02E5C7}" dt="2023-11-13T13:43:31.273" v="71" actId="478"/>
          <ac:spMkLst>
            <pc:docMk/>
            <pc:sldMk cId="683449377" sldId="293"/>
            <ac:spMk id="5" creationId="{37EB967D-0487-02BA-F96D-5327239CCA39}"/>
          </ac:spMkLst>
        </pc:spChg>
        <pc:spChg chg="del">
          <ac:chgData name="Dongju kim" userId="a637c5ad9c8e7177" providerId="LiveId" clId="{DF933E4E-18B7-41B7-9FCE-16BF7D02E5C7}" dt="2023-11-13T13:43:05.306" v="67" actId="478"/>
          <ac:spMkLst>
            <pc:docMk/>
            <pc:sldMk cId="683449377" sldId="293"/>
            <ac:spMk id="6" creationId="{19A2E266-A8DD-D2EB-E1C6-97F960063978}"/>
          </ac:spMkLst>
        </pc:spChg>
        <pc:spChg chg="add del mod">
          <ac:chgData name="Dongju kim" userId="a637c5ad9c8e7177" providerId="LiveId" clId="{DF933E4E-18B7-41B7-9FCE-16BF7D02E5C7}" dt="2023-11-13T13:43:49.884" v="75"/>
          <ac:spMkLst>
            <pc:docMk/>
            <pc:sldMk cId="683449377" sldId="293"/>
            <ac:spMk id="7" creationId="{FF1C5B3E-18C2-B622-EB47-D2D822C8789B}"/>
          </ac:spMkLst>
        </pc:spChg>
        <pc:spChg chg="add del">
          <ac:chgData name="Dongju kim" userId="a637c5ad9c8e7177" providerId="LiveId" clId="{DF933E4E-18B7-41B7-9FCE-16BF7D02E5C7}" dt="2023-11-13T13:44:03.396" v="77" actId="11529"/>
          <ac:spMkLst>
            <pc:docMk/>
            <pc:sldMk cId="683449377" sldId="293"/>
            <ac:spMk id="8" creationId="{C6D65E87-1BAD-79ED-438C-184F96414C34}"/>
          </ac:spMkLst>
        </pc:spChg>
        <pc:spChg chg="add mod">
          <ac:chgData name="Dongju kim" userId="a637c5ad9c8e7177" providerId="LiveId" clId="{DF933E4E-18B7-41B7-9FCE-16BF7D02E5C7}" dt="2023-11-13T13:54:17.954" v="174" actId="20577"/>
          <ac:spMkLst>
            <pc:docMk/>
            <pc:sldMk cId="683449377" sldId="293"/>
            <ac:spMk id="9" creationId="{23AEFC9B-973E-1937-3D9A-6CCF279D9528}"/>
          </ac:spMkLst>
        </pc:spChg>
        <pc:picChg chg="add mod">
          <ac:chgData name="Dongju kim" userId="a637c5ad9c8e7177" providerId="LiveId" clId="{DF933E4E-18B7-41B7-9FCE-16BF7D02E5C7}" dt="2023-11-13T13:54:16.350" v="173" actId="1076"/>
          <ac:picMkLst>
            <pc:docMk/>
            <pc:sldMk cId="683449377" sldId="293"/>
            <ac:picMk id="11" creationId="{F3E3BD22-74A0-D34B-0C4C-6F123D25A702}"/>
          </ac:picMkLst>
        </pc:picChg>
        <pc:picChg chg="add del mod">
          <ac:chgData name="Dongju kim" userId="a637c5ad9c8e7177" providerId="LiveId" clId="{DF933E4E-18B7-41B7-9FCE-16BF7D02E5C7}" dt="2023-11-13T13:53:57.666" v="167" actId="478"/>
          <ac:picMkLst>
            <pc:docMk/>
            <pc:sldMk cId="683449377" sldId="293"/>
            <ac:picMk id="3074" creationId="{C03D880E-CD67-E07D-E4A8-CB0D2B55BF36}"/>
          </ac:picMkLst>
        </pc:picChg>
      </pc:sldChg>
      <pc:sldChg chg="del">
        <pc:chgData name="Dongju kim" userId="a637c5ad9c8e7177" providerId="LiveId" clId="{DF933E4E-18B7-41B7-9FCE-16BF7D02E5C7}" dt="2023-11-13T13:54:35.945" v="176" actId="47"/>
        <pc:sldMkLst>
          <pc:docMk/>
          <pc:sldMk cId="2137548648" sldId="294"/>
        </pc:sldMkLst>
      </pc:sldChg>
      <pc:sldChg chg="addSp delSp modSp add mod">
        <pc:chgData name="Dongju kim" userId="a637c5ad9c8e7177" providerId="LiveId" clId="{DF933E4E-18B7-41B7-9FCE-16BF7D02E5C7}" dt="2023-11-13T13:48:08.874" v="145" actId="1076"/>
        <pc:sldMkLst>
          <pc:docMk/>
          <pc:sldMk cId="3621867788" sldId="295"/>
        </pc:sldMkLst>
        <pc:spChg chg="mod ord">
          <ac:chgData name="Dongju kim" userId="a637c5ad9c8e7177" providerId="LiveId" clId="{DF933E4E-18B7-41B7-9FCE-16BF7D02E5C7}" dt="2023-11-13T13:48:08.874" v="145" actId="1076"/>
          <ac:spMkLst>
            <pc:docMk/>
            <pc:sldMk cId="3621867788" sldId="295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1:04.842" v="40" actId="6549"/>
          <ac:spMkLst>
            <pc:docMk/>
            <pc:sldMk cId="3621867788" sldId="295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41:09.009" v="41" actId="478"/>
          <ac:picMkLst>
            <pc:docMk/>
            <pc:sldMk cId="3621867788" sldId="295"/>
            <ac:picMk id="1026" creationId="{3850D17D-9F75-A726-17CA-8CA7DFB8F4A2}"/>
          </ac:picMkLst>
        </pc:picChg>
        <pc:picChg chg="add mod">
          <ac:chgData name="Dongju kim" userId="a637c5ad9c8e7177" providerId="LiveId" clId="{DF933E4E-18B7-41B7-9FCE-16BF7D02E5C7}" dt="2023-11-13T13:42:17.295" v="58" actId="1076"/>
          <ac:picMkLst>
            <pc:docMk/>
            <pc:sldMk cId="3621867788" sldId="295"/>
            <ac:picMk id="2050" creationId="{46EA87B1-9EF9-A0F2-B7D4-0F5DAEDA50E3}"/>
          </ac:picMkLst>
        </pc:picChg>
      </pc:sldChg>
      <pc:sldChg chg="delSp modSp add mod">
        <pc:chgData name="Dongju kim" userId="a637c5ad9c8e7177" providerId="LiveId" clId="{DF933E4E-18B7-41B7-9FCE-16BF7D02E5C7}" dt="2023-11-13T13:48:26.066" v="147" actId="20577"/>
        <pc:sldMkLst>
          <pc:docMk/>
          <pc:sldMk cId="1458258263" sldId="296"/>
        </pc:sldMkLst>
        <pc:spChg chg="mod">
          <ac:chgData name="Dongju kim" userId="a637c5ad9c8e7177" providerId="LiveId" clId="{DF933E4E-18B7-41B7-9FCE-16BF7D02E5C7}" dt="2023-11-13T13:47:16.705" v="133" actId="14100"/>
          <ac:spMkLst>
            <pc:docMk/>
            <pc:sldMk cId="1458258263" sldId="296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48:26.066" v="147" actId="20577"/>
          <ac:spMkLst>
            <pc:docMk/>
            <pc:sldMk cId="1458258263" sldId="296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7:39.586" v="139" actId="6549"/>
          <ac:spMkLst>
            <pc:docMk/>
            <pc:sldMk cId="1458258263" sldId="296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47:47.594" v="141" actId="478"/>
          <ac:picMkLst>
            <pc:docMk/>
            <pc:sldMk cId="1458258263" sldId="296"/>
            <ac:picMk id="2050" creationId="{46EA87B1-9EF9-A0F2-B7D4-0F5DAEDA50E3}"/>
          </ac:picMkLst>
        </pc:picChg>
      </pc:sldChg>
      <pc:sldChg chg="modSp add mod">
        <pc:chgData name="Dongju kim" userId="a637c5ad9c8e7177" providerId="LiveId" clId="{DF933E4E-18B7-41B7-9FCE-16BF7D02E5C7}" dt="2023-11-13T13:58:37.931" v="238" actId="6549"/>
        <pc:sldMkLst>
          <pc:docMk/>
          <pc:sldMk cId="1186001784" sldId="297"/>
        </pc:sldMkLst>
        <pc:spChg chg="mod">
          <ac:chgData name="Dongju kim" userId="a637c5ad9c8e7177" providerId="LiveId" clId="{DF933E4E-18B7-41B7-9FCE-16BF7D02E5C7}" dt="2023-11-13T13:58:37.931" v="238" actId="6549"/>
          <ac:spMkLst>
            <pc:docMk/>
            <pc:sldMk cId="1186001784" sldId="297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0:09.738" v="153" actId="6549"/>
          <ac:spMkLst>
            <pc:docMk/>
            <pc:sldMk cId="1186001784" sldId="297"/>
            <ac:spMk id="5" creationId="{37EB967D-0487-02BA-F96D-5327239CCA39}"/>
          </ac:spMkLst>
        </pc:spChg>
      </pc:sldChg>
      <pc:sldChg chg="modSp add mod">
        <pc:chgData name="Dongju kim" userId="a637c5ad9c8e7177" providerId="LiveId" clId="{DF933E4E-18B7-41B7-9FCE-16BF7D02E5C7}" dt="2023-11-13T13:58:34.419" v="237" actId="6549"/>
        <pc:sldMkLst>
          <pc:docMk/>
          <pc:sldMk cId="1055297406" sldId="298"/>
        </pc:sldMkLst>
        <pc:spChg chg="mod">
          <ac:chgData name="Dongju kim" userId="a637c5ad9c8e7177" providerId="LiveId" clId="{DF933E4E-18B7-41B7-9FCE-16BF7D02E5C7}" dt="2023-11-13T13:58:34.419" v="237" actId="6549"/>
          <ac:spMkLst>
            <pc:docMk/>
            <pc:sldMk cId="1055297406" sldId="298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0:52.770" v="160" actId="6549"/>
          <ac:spMkLst>
            <pc:docMk/>
            <pc:sldMk cId="1055297406" sldId="298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DF933E4E-18B7-41B7-9FCE-16BF7D02E5C7}" dt="2023-11-13T13:57:53.666" v="226" actId="6549"/>
        <pc:sldMkLst>
          <pc:docMk/>
          <pc:sldMk cId="1563775351" sldId="299"/>
        </pc:sldMkLst>
        <pc:spChg chg="mod">
          <ac:chgData name="Dongju kim" userId="a637c5ad9c8e7177" providerId="LiveId" clId="{DF933E4E-18B7-41B7-9FCE-16BF7D02E5C7}" dt="2023-11-13T13:54:47.496" v="179" actId="14100"/>
          <ac:spMkLst>
            <pc:docMk/>
            <pc:sldMk cId="1563775351" sldId="299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57:53.666" v="226" actId="6549"/>
          <ac:spMkLst>
            <pc:docMk/>
            <pc:sldMk cId="1563775351" sldId="299"/>
            <ac:spMk id="4" creationId="{D7FACFDD-63BE-9604-ECE2-5DB526F7BA15}"/>
          </ac:spMkLst>
        </pc:spChg>
        <pc:spChg chg="add del mod">
          <ac:chgData name="Dongju kim" userId="a637c5ad9c8e7177" providerId="LiveId" clId="{DF933E4E-18B7-41B7-9FCE-16BF7D02E5C7}" dt="2023-11-13T13:55:09.127" v="184" actId="14100"/>
          <ac:spMkLst>
            <pc:docMk/>
            <pc:sldMk cId="1563775351" sldId="299"/>
            <ac:spMk id="5" creationId="{37EB967D-0487-02BA-F96D-5327239CCA39}"/>
          </ac:spMkLst>
        </pc:spChg>
        <pc:picChg chg="add mod">
          <ac:chgData name="Dongju kim" userId="a637c5ad9c8e7177" providerId="LiveId" clId="{DF933E4E-18B7-41B7-9FCE-16BF7D02E5C7}" dt="2023-11-13T13:55:47.614" v="204" actId="14100"/>
          <ac:picMkLst>
            <pc:docMk/>
            <pc:sldMk cId="1563775351" sldId="299"/>
            <ac:picMk id="4098" creationId="{F73B44EA-4F70-442A-77B2-70B75FE62133}"/>
          </ac:picMkLst>
        </pc:picChg>
      </pc:sldChg>
      <pc:sldChg chg="modSp add mod">
        <pc:chgData name="Dongju kim" userId="a637c5ad9c8e7177" providerId="LiveId" clId="{DF933E4E-18B7-41B7-9FCE-16BF7D02E5C7}" dt="2023-11-13T13:57:59.107" v="229" actId="6549"/>
        <pc:sldMkLst>
          <pc:docMk/>
          <pc:sldMk cId="3349374454" sldId="300"/>
        </pc:sldMkLst>
        <pc:spChg chg="mod">
          <ac:chgData name="Dongju kim" userId="a637c5ad9c8e7177" providerId="LiveId" clId="{DF933E4E-18B7-41B7-9FCE-16BF7D02E5C7}" dt="2023-11-13T13:57:59.107" v="229" actId="6549"/>
          <ac:spMkLst>
            <pc:docMk/>
            <pc:sldMk cId="3349374454" sldId="300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6:16.721" v="211"/>
          <ac:spMkLst>
            <pc:docMk/>
            <pc:sldMk cId="3349374454" sldId="300"/>
            <ac:spMk id="5" creationId="{37EB967D-0487-02BA-F96D-5327239CCA39}"/>
          </ac:spMkLst>
        </pc:spChg>
      </pc:sldChg>
      <pc:sldChg chg="modSp add mod">
        <pc:chgData name="Dongju kim" userId="a637c5ad9c8e7177" providerId="LiveId" clId="{DF933E4E-18B7-41B7-9FCE-16BF7D02E5C7}" dt="2023-11-13T13:58:04.191" v="232" actId="6549"/>
        <pc:sldMkLst>
          <pc:docMk/>
          <pc:sldMk cId="88434340" sldId="301"/>
        </pc:sldMkLst>
        <pc:spChg chg="mod">
          <ac:chgData name="Dongju kim" userId="a637c5ad9c8e7177" providerId="LiveId" clId="{DF933E4E-18B7-41B7-9FCE-16BF7D02E5C7}" dt="2023-11-13T13:58:04.191" v="232" actId="6549"/>
          <ac:spMkLst>
            <pc:docMk/>
            <pc:sldMk cId="88434340" sldId="301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5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26275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32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5949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14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5541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2023-11-14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2"/>
            <a:ext cx="9093384" cy="1074636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4722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React </a:t>
            </a:r>
            <a:r>
              <a:rPr lang="en-US" altLang="ko-KR" sz="2400" dirty="0" err="1" smtClean="0">
                <a:solidFill>
                  <a:schemeClr val="bg1"/>
                </a:solidFill>
                <a:latin typeface="+mj-ea"/>
                <a:ea typeface="+mj-ea"/>
              </a:rPr>
              <a:t>TodoList</a:t>
            </a:r>
            <a:r>
              <a:rPr lang="en-US" altLang="ko-KR" sz="2400" dirty="0" smtClean="0">
                <a:solidFill>
                  <a:schemeClr val="bg1"/>
                </a:solidFill>
                <a:latin typeface="+mj-ea"/>
                <a:ea typeface="+mj-ea"/>
              </a:rPr>
              <a:t> - </a:t>
            </a:r>
            <a:r>
              <a:rPr lang="ko-KR" altLang="en-US" sz="2400" dirty="0" smtClean="0">
                <a:solidFill>
                  <a:schemeClr val="bg1"/>
                </a:solidFill>
                <a:latin typeface="+mj-ea"/>
                <a:ea typeface="+mj-ea"/>
              </a:rPr>
              <a:t>할일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목록 생성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err="1">
                <a:latin typeface="+mn-ea"/>
              </a:rPr>
              <a:t>TodoList</a:t>
            </a:r>
            <a:r>
              <a:rPr lang="en-US" altLang="ko-KR" sz="2000" dirty="0">
                <a:latin typeface="+mn-ea"/>
              </a:rPr>
              <a:t> 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Bootstrap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- </a:t>
            </a:r>
            <a:r>
              <a:rPr lang="ko-KR" altLang="en-US" dirty="0"/>
              <a:t>할일 목록 생성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6693167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- </a:t>
            </a:r>
            <a:r>
              <a:rPr lang="ko-KR" altLang="en-US" dirty="0"/>
              <a:t>할일 목록 생성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5700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en-US" altLang="ko-KR" sz="2400" dirty="0" err="1">
                <a:latin typeface="+mj-ea"/>
                <a:ea typeface="+mj-ea"/>
              </a:rPr>
              <a:t>TodoList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5A8480"/>
                </a:solidFill>
              </a:rPr>
              <a:t>① </a:t>
            </a:r>
            <a:r>
              <a:rPr lang="en-US" altLang="ko-KR" sz="2000" dirty="0" smtClean="0">
                <a:solidFill>
                  <a:srgbClr val="5A8480"/>
                </a:solidFill>
              </a:rPr>
              <a:t> </a:t>
            </a:r>
            <a:r>
              <a:rPr lang="ko-KR" altLang="en-US" sz="2000" dirty="0">
                <a:solidFill>
                  <a:srgbClr val="5A8480"/>
                </a:solidFill>
              </a:rPr>
              <a:t>프로젝트 개요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6758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프로젝트의 </a:t>
            </a:r>
            <a:r>
              <a:rPr lang="en-US" altLang="ko-KR" dirty="0">
                <a:solidFill>
                  <a:srgbClr val="000000"/>
                </a:solidFill>
              </a:rPr>
              <a:t>UI</a:t>
            </a:r>
            <a:r>
              <a:rPr lang="ko-KR" altLang="en-US" dirty="0">
                <a:solidFill>
                  <a:srgbClr val="000000"/>
                </a:solidFill>
              </a:rPr>
              <a:t>는 </a:t>
            </a:r>
            <a:r>
              <a:rPr lang="en-US" altLang="ko-KR" dirty="0">
                <a:solidFill>
                  <a:srgbClr val="000000"/>
                </a:solidFill>
              </a:rPr>
              <a:t>bootstrap</a:t>
            </a:r>
            <a:r>
              <a:rPr lang="ko-KR" altLang="en-US" dirty="0">
                <a:solidFill>
                  <a:srgbClr val="000000"/>
                </a:solidFill>
              </a:rPr>
              <a:t>을 활용한다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00"/>
                </a:solidFill>
              </a:rPr>
              <a:t>할 일을 </a:t>
            </a:r>
            <a:r>
              <a:rPr lang="ko-KR" altLang="en-US" dirty="0">
                <a:solidFill>
                  <a:srgbClr val="000000"/>
                </a:solidFill>
              </a:rPr>
              <a:t>입력하면 할일 목록에 추가된다</a:t>
            </a:r>
            <a:endParaRPr lang="ko-KR" altLang="en-US" dirty="0">
              <a:solidFill>
                <a:srgbClr val="000000"/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087708" y="3224463"/>
            <a:ext cx="8221267" cy="1933074"/>
            <a:chOff x="2197768" y="3176336"/>
            <a:chExt cx="8425949" cy="1981201"/>
          </a:xfrm>
        </p:grpSpPr>
        <p:pic>
          <p:nvPicPr>
            <p:cNvPr id="6" name="Picture 2" descr="https://lh7-us.googleusercontent.com/pa15m1ZentsKvQLaVZSShZnG_J4FiXBVA-ZFcPeVeT6FZQCnyF9jtKUjhXuuUlu_avbJE4ecq7uUFgBlVk91xMWHRUyybCgMmlrLQi4y6bCzM57NTPPELFwIO3FT7gCv4rSoUUwtw0Px53UE6ovSk0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312"/>
            <a:stretch/>
          </p:blipFill>
          <p:spPr bwMode="auto">
            <a:xfrm>
              <a:off x="2197768" y="3176336"/>
              <a:ext cx="3599479" cy="97054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https://lh7-us.googleusercontent.com/rR8imnmSXL_jlR8iW5b5RiGYgo-GzZJ4s1alaNs6ozxRL7WBVOp1_XGEjncIcJxdgkXJeo7PxWL5TNMdVrx3BHoysxJg-V34Tiwd5myztyClTGM57wji-5qzfXYiEqah7NX1Yyy5avm9j8qim49YYj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7417" y="3176336"/>
              <a:ext cx="4686300" cy="1981201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493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6364304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- </a:t>
            </a:r>
            <a:r>
              <a:rPr lang="ko-KR" altLang="en-US" dirty="0"/>
              <a:t>할일 목록 생성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5700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en-US" altLang="ko-KR" sz="2400" dirty="0" err="1">
                <a:latin typeface="+mj-ea"/>
                <a:ea typeface="+mj-ea"/>
              </a:rPr>
              <a:t>TodoList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 smtClean="0">
                <a:solidFill>
                  <a:srgbClr val="5A8480"/>
                </a:solidFill>
              </a:rPr>
              <a:t> </a:t>
            </a:r>
            <a:r>
              <a:rPr lang="ko-KR" altLang="en-US" sz="2000" dirty="0">
                <a:solidFill>
                  <a:srgbClr val="5A8480"/>
                </a:solidFill>
              </a:rPr>
              <a:t>프로젝트 개요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6758341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추가된 항목의 </a:t>
            </a:r>
            <a:r>
              <a:rPr lang="en-US" altLang="ko-KR" dirty="0">
                <a:solidFill>
                  <a:srgbClr val="000000"/>
                </a:solidFill>
              </a:rPr>
              <a:t>Edit </a:t>
            </a:r>
            <a:r>
              <a:rPr lang="ko-KR" altLang="en-US" dirty="0">
                <a:solidFill>
                  <a:srgbClr val="000000"/>
                </a:solidFill>
              </a:rPr>
              <a:t>버튼을 클릭하면 </a:t>
            </a:r>
            <a:r>
              <a:rPr lang="ko-KR" altLang="en-US" dirty="0" smtClean="0">
                <a:solidFill>
                  <a:srgbClr val="000000"/>
                </a:solidFill>
              </a:rPr>
              <a:t>수정 입력 창이 나타난다</a:t>
            </a:r>
            <a:endParaRPr lang="en-US" altLang="ko-KR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수정사항을 입력하면 </a:t>
            </a:r>
            <a:r>
              <a:rPr lang="ko-KR" altLang="en-US" dirty="0" smtClean="0">
                <a:solidFill>
                  <a:srgbClr val="000000"/>
                </a:solidFill>
              </a:rPr>
              <a:t>반영된다</a:t>
            </a:r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2050" name="Picture 2" descr="https://lh7-us.googleusercontent.com/4lSV4WBx81kwwntlaUNAN-Z3UPh4CqhNzMrH4KZHknhjOgrzUqT1C--8asKKy93F34JnZs8_zG0r4ws23UJ7qpkf31oD9ei4Y4YXT8Z8ptQroo_xZse7E8Jk2Fxk6GALaTYEVwHh5MVlyQFC5kDQah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9" b="16480"/>
          <a:stretch/>
        </p:blipFill>
        <p:spPr bwMode="auto">
          <a:xfrm>
            <a:off x="3972352" y="3216149"/>
            <a:ext cx="4247296" cy="192534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572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5688" y="1196975"/>
            <a:ext cx="225700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en-US" altLang="ko-KR" sz="2400" dirty="0" err="1">
                <a:latin typeface="+mj-ea"/>
                <a:ea typeface="+mj-ea"/>
              </a:rPr>
              <a:t>TodoList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5A8480"/>
                </a:solidFill>
              </a:rPr>
              <a:t>① </a:t>
            </a:r>
            <a:r>
              <a:rPr lang="en-US" altLang="ko-KR" sz="2000" dirty="0" smtClean="0">
                <a:solidFill>
                  <a:srgbClr val="5A8480"/>
                </a:solidFill>
              </a:rPr>
              <a:t> </a:t>
            </a:r>
            <a:r>
              <a:rPr lang="ko-KR" altLang="en-US" sz="2000" dirty="0">
                <a:solidFill>
                  <a:srgbClr val="5A8480"/>
                </a:solidFill>
              </a:rPr>
              <a:t>프로젝트 개요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6758341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</a:rPr>
              <a:t>Delete </a:t>
            </a:r>
            <a:r>
              <a:rPr lang="ko-KR" altLang="en-US" dirty="0">
                <a:solidFill>
                  <a:srgbClr val="000000"/>
                </a:solidFill>
              </a:rPr>
              <a:t>버튼을 클릭하면 삭제된다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입력된 항목은 컴퓨터에 </a:t>
            </a:r>
            <a:r>
              <a:rPr lang="en-US" altLang="ko-KR" dirty="0">
                <a:solidFill>
                  <a:srgbClr val="000000"/>
                </a:solidFill>
              </a:rPr>
              <a:t>local storage</a:t>
            </a:r>
            <a:r>
              <a:rPr lang="ko-KR" altLang="en-US" dirty="0">
                <a:solidFill>
                  <a:srgbClr val="000000"/>
                </a:solidFill>
              </a:rPr>
              <a:t>에 저장된다</a:t>
            </a:r>
            <a:r>
              <a:rPr lang="en-US" altLang="ko-KR" dirty="0">
                <a:solidFill>
                  <a:srgbClr val="000000"/>
                </a:solidFill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000000"/>
                </a:solidFill>
              </a:rPr>
              <a:t>TodoList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앱을 다시 실행해도 입력했던 사항이 유지된다</a:t>
            </a:r>
          </a:p>
        </p:txBody>
      </p:sp>
      <p:pic>
        <p:nvPicPr>
          <p:cNvPr id="3074" name="Picture 2" descr="https://lh7-us.googleusercontent.com/5BGl3VvHylGny40ctkyJVeihLiwlSEuVOUhcwPDYAR-zvuDXX-OtD0PXaMjXGtsfA3PMAew_APFhNQnZzNhS7D6xwxjE8ueYjGNrYSUVSbcvFl7mVTIt7yY4giLV-2l_LNmZNOdj5O_n1mPCDlACqV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40"/>
          <a:stretch/>
        </p:blipFill>
        <p:spPr bwMode="auto">
          <a:xfrm>
            <a:off x="3899151" y="3597444"/>
            <a:ext cx="4393698" cy="138653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- </a:t>
            </a:r>
            <a:r>
              <a:rPr lang="ko-KR" altLang="en-US" dirty="0"/>
              <a:t>할일 목록 생성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04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6292114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- </a:t>
            </a:r>
            <a:r>
              <a:rPr lang="ko-KR" altLang="en-US" dirty="0"/>
              <a:t>할일 목록 생성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51368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latin typeface="+mj-ea"/>
                <a:ea typeface="+mj-ea"/>
              </a:rPr>
              <a:t>(2) </a:t>
            </a:r>
            <a:r>
              <a:rPr lang="en-US" altLang="ko-KR" sz="2400" dirty="0">
                <a:latin typeface="+mj-ea"/>
                <a:ea typeface="+mj-ea"/>
              </a:rPr>
              <a:t>Bootstrap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 smtClean="0">
                <a:solidFill>
                  <a:srgbClr val="5A8480"/>
                </a:solidFill>
              </a:rPr>
              <a:t>① </a:t>
            </a:r>
            <a:r>
              <a:rPr lang="en-US" altLang="ko-KR" sz="2000" dirty="0" smtClean="0">
                <a:solidFill>
                  <a:srgbClr val="5A8480"/>
                </a:solidFill>
              </a:rPr>
              <a:t> </a:t>
            </a:r>
            <a:r>
              <a:rPr lang="en-US" altLang="ko-KR" sz="2000" dirty="0">
                <a:solidFill>
                  <a:srgbClr val="5A8480"/>
                </a:solidFill>
              </a:rPr>
              <a:t>Bootstrap </a:t>
            </a:r>
            <a:r>
              <a:rPr lang="ko-KR" altLang="en-US" sz="2000" dirty="0">
                <a:solidFill>
                  <a:srgbClr val="5A8480"/>
                </a:solidFill>
              </a:rPr>
              <a:t>설치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675834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</a:rPr>
              <a:t>https://react-bootstrap.github.io/</a:t>
            </a:r>
            <a:endParaRPr lang="ko-KR" altLang="en-US" dirty="0">
              <a:solidFill>
                <a:srgbClr val="000000"/>
              </a:solidFill>
            </a:endParaRPr>
          </a:p>
        </p:txBody>
      </p:sp>
      <p:pic>
        <p:nvPicPr>
          <p:cNvPr id="4098" name="Picture 2" descr="https://lh7-us.googleusercontent.com/hla-VlKXpoLAgvAxrsq1nvFXnMXYu-L3OJKDZpcSWTTou3haXsiuBunSXYukbzkjIyoWkpMvR0wN7ogyXJ8ZGhvDavMgYfrwaX1mEVHLCLYuU0a_GZBzpAL8PpRWE_nZIrBdRUlUyOpZDsz2tk6jWT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936"/>
          <a:stretch/>
        </p:blipFill>
        <p:spPr bwMode="auto">
          <a:xfrm>
            <a:off x="7459579" y="2254860"/>
            <a:ext cx="3954379" cy="2629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4EC31B10-5BB5-71CE-6399-9116460D0ADE}"/>
              </a:ext>
            </a:extLst>
          </p:cNvPr>
          <p:cNvSpPr/>
          <p:nvPr/>
        </p:nvSpPr>
        <p:spPr>
          <a:xfrm>
            <a:off x="2126348" y="2733178"/>
            <a:ext cx="5020409" cy="599431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204951" y="2838211"/>
            <a:ext cx="4589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/>
              <a:t>npm</a:t>
            </a:r>
            <a:r>
              <a:rPr lang="en-US" altLang="ko-KR" dirty="0"/>
              <a:t> install react-bootstrap bootstrap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62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6484619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- </a:t>
            </a:r>
            <a:r>
              <a:rPr lang="ko-KR" altLang="en-US" dirty="0"/>
              <a:t>할일 목록 생성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51368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latin typeface="+mj-ea"/>
                <a:ea typeface="+mj-ea"/>
              </a:rPr>
              <a:t>(2) </a:t>
            </a:r>
            <a:r>
              <a:rPr lang="en-US" altLang="ko-KR" sz="2400" dirty="0">
                <a:latin typeface="+mj-ea"/>
                <a:ea typeface="+mj-ea"/>
              </a:rPr>
              <a:t>Bootstrap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 smtClean="0">
                <a:solidFill>
                  <a:srgbClr val="5A8480"/>
                </a:solidFill>
              </a:rPr>
              <a:t>CSS </a:t>
            </a:r>
            <a:r>
              <a:rPr lang="en-US" altLang="ko-KR" sz="2000" dirty="0">
                <a:solidFill>
                  <a:srgbClr val="5A8480"/>
                </a:solidFill>
              </a:rPr>
              <a:t>Import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76605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</a:rPr>
              <a:t>Bootstrap</a:t>
            </a:r>
            <a:r>
              <a:rPr lang="ko-KR" altLang="en-US" dirty="0" smtClean="0">
                <a:solidFill>
                  <a:srgbClr val="000000"/>
                </a:solidFill>
              </a:rPr>
              <a:t>에서 제공하는 </a:t>
            </a:r>
            <a:r>
              <a:rPr lang="ko-KR" altLang="en-US" dirty="0" err="1" smtClean="0">
                <a:solidFill>
                  <a:srgbClr val="000000"/>
                </a:solidFill>
              </a:rPr>
              <a:t>타이포그래피</a:t>
            </a:r>
            <a:r>
              <a:rPr lang="en-US" altLang="ko-KR" dirty="0" smtClean="0">
                <a:solidFill>
                  <a:srgbClr val="000000"/>
                </a:solidFill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</a:rPr>
              <a:t>버튼</a:t>
            </a:r>
            <a:r>
              <a:rPr lang="en-US" altLang="ko-KR" dirty="0" smtClean="0">
                <a:solidFill>
                  <a:srgbClr val="000000"/>
                </a:solidFill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</a:rPr>
              <a:t>폼 등의 </a:t>
            </a:r>
            <a:r>
              <a:rPr lang="en-US" altLang="ko-KR" dirty="0" smtClean="0">
                <a:solidFill>
                  <a:srgbClr val="000000"/>
                </a:solidFill>
              </a:rPr>
              <a:t>CSS</a:t>
            </a:r>
            <a:r>
              <a:rPr lang="ko-KR" altLang="en-US" dirty="0" smtClean="0">
                <a:solidFill>
                  <a:srgbClr val="000000"/>
                </a:solidFill>
              </a:rPr>
              <a:t>를 활용하기 위해 </a:t>
            </a:r>
            <a:r>
              <a:rPr lang="en-US" altLang="ko-KR" dirty="0" smtClean="0">
                <a:solidFill>
                  <a:srgbClr val="000000"/>
                </a:solidFill>
              </a:rPr>
              <a:t>CSS</a:t>
            </a:r>
            <a:r>
              <a:rPr lang="ko-KR" altLang="en-US" dirty="0" smtClean="0">
                <a:solidFill>
                  <a:srgbClr val="000000"/>
                </a:solidFill>
              </a:rPr>
              <a:t>를 </a:t>
            </a:r>
            <a:r>
              <a:rPr lang="en-US" altLang="ko-KR" dirty="0" smtClean="0">
                <a:solidFill>
                  <a:srgbClr val="000000"/>
                </a:solidFill>
              </a:rPr>
              <a:t>import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C31B10-5BB5-71CE-6399-9116460D0ADE}"/>
              </a:ext>
            </a:extLst>
          </p:cNvPr>
          <p:cNvSpPr/>
          <p:nvPr/>
        </p:nvSpPr>
        <p:spPr>
          <a:xfrm>
            <a:off x="2126348" y="3153467"/>
            <a:ext cx="6588674" cy="599431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import 'bootstrap/</a:t>
            </a:r>
            <a:r>
              <a:rPr lang="en-US" altLang="ko-KR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dist</a:t>
            </a:r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altLang="ko-KR" sz="12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css</a:t>
            </a:r>
            <a:r>
              <a:rPr lang="en-US" altLang="ko-K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/bootstrap.min.css';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227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6452535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- </a:t>
            </a:r>
            <a:r>
              <a:rPr lang="ko-KR" altLang="en-US" dirty="0"/>
              <a:t>할일 목록 생성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51368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 smtClean="0">
                <a:latin typeface="+mj-ea"/>
                <a:ea typeface="+mj-ea"/>
              </a:rPr>
              <a:t>(2) </a:t>
            </a:r>
            <a:r>
              <a:rPr lang="en-US" altLang="ko-KR" sz="2400" dirty="0">
                <a:latin typeface="+mj-ea"/>
                <a:ea typeface="+mj-ea"/>
              </a:rPr>
              <a:t>Bootstrap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③ component Import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766056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smtClean="0">
                <a:solidFill>
                  <a:srgbClr val="000000"/>
                </a:solidFill>
              </a:rPr>
              <a:t>Bootstrap</a:t>
            </a:r>
            <a:r>
              <a:rPr lang="ko-KR" altLang="en-US" dirty="0" smtClean="0">
                <a:solidFill>
                  <a:srgbClr val="000000"/>
                </a:solidFill>
              </a:rPr>
              <a:t>에서 제공하는 폼</a:t>
            </a:r>
            <a:r>
              <a:rPr lang="en-US" altLang="ko-KR" dirty="0" smtClean="0">
                <a:solidFill>
                  <a:srgbClr val="000000"/>
                </a:solidFill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</a:rPr>
              <a:t>버튼을 활용하기 위해 </a:t>
            </a:r>
            <a:r>
              <a:rPr lang="en-US" altLang="ko-KR" dirty="0" smtClean="0">
                <a:solidFill>
                  <a:srgbClr val="000000"/>
                </a:solidFill>
              </a:rPr>
              <a:t>import</a:t>
            </a: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EC31B10-5BB5-71CE-6399-9116460D0ADE}"/>
              </a:ext>
            </a:extLst>
          </p:cNvPr>
          <p:cNvSpPr/>
          <p:nvPr/>
        </p:nvSpPr>
        <p:spPr>
          <a:xfrm>
            <a:off x="2126348" y="3153467"/>
            <a:ext cx="6588674" cy="80754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import Form from "react-bootstrap/Form";</a:t>
            </a:r>
          </a:p>
          <a:p>
            <a:r>
              <a:rPr lang="en-US" altLang="ko-KR" sz="1200" dirty="0">
                <a:solidFill>
                  <a:srgbClr val="000000"/>
                </a:solidFill>
                <a:latin typeface="Consolas" panose="020B0609020204030204" pitchFamily="49" charset="0"/>
              </a:rPr>
              <a:t>import Button from "react-bootstrap/Button";</a:t>
            </a:r>
            <a:endParaRPr lang="en-US" altLang="ko-KR" sz="12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904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763</Words>
  <Application>Microsoft Office PowerPoint</Application>
  <PresentationFormat>와이드스크린</PresentationFormat>
  <Paragraphs>104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ONE 모바일고딕 Title</vt:lpstr>
      <vt:lpstr>Consolas</vt:lpstr>
      <vt:lpstr>Arial</vt:lpstr>
      <vt:lpstr>맑은 고딕</vt:lpstr>
      <vt:lpstr>ONE 모바일고딕 Bold</vt:lpstr>
      <vt:lpstr>G마켓 산스 Bold</vt:lpstr>
      <vt:lpstr>Office 테마</vt:lpstr>
      <vt:lpstr>React와 Firebase로  시작하는 웹 프로그래밍</vt:lpstr>
      <vt:lpstr>PowerPoint 프레젠테이션</vt:lpstr>
      <vt:lpstr>React TodoList  - 할일 목록 생성</vt:lpstr>
      <vt:lpstr>React TodoList - 할일 목록 생성</vt:lpstr>
      <vt:lpstr>React TodoList - 할일 목록 생성</vt:lpstr>
      <vt:lpstr>React TodoList - 할일 목록 생성</vt:lpstr>
      <vt:lpstr>React TodoList - 할일 목록 생성</vt:lpstr>
      <vt:lpstr>React TodoList - 할일 목록 생성</vt:lpstr>
      <vt:lpstr>React TodoList - 할일 목록 생성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66</cp:revision>
  <cp:lastPrinted>2021-11-30T05:26:28Z</cp:lastPrinted>
  <dcterms:created xsi:type="dcterms:W3CDTF">2021-11-30T00:54:57Z</dcterms:created>
  <dcterms:modified xsi:type="dcterms:W3CDTF">2023-11-14T02:54:07Z</dcterms:modified>
</cp:coreProperties>
</file>